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0" r:id="rId4"/>
    <p:sldId id="277" r:id="rId5"/>
    <p:sldId id="276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4" r:id="rId14"/>
    <p:sldId id="278" r:id="rId15"/>
    <p:sldId id="266" r:id="rId16"/>
    <p:sldId id="269" r:id="rId17"/>
    <p:sldId id="268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aseline="30000" dirty="0"/>
              <a:t>基于图像融合及贝叶斯的图像阴影去除与修正算法研究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14307130356</a:t>
            </a:r>
            <a:r>
              <a:rPr kumimoji="1" lang="zh-CN" altLang="en-US" dirty="0" smtClean="0"/>
              <a:t>	 卢颖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97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参数估计模型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5" y="1704931"/>
            <a:ext cx="11163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41"/>
            <a:ext cx="11899900" cy="1701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349500"/>
            <a:ext cx="11557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7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764"/>
            <a:ext cx="12192000" cy="2921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5784269"/>
            <a:ext cx="6225436" cy="5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8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参数估计求解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0" y="1930400"/>
            <a:ext cx="9303976" cy="36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7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RGB</a:t>
            </a:r>
            <a:r>
              <a:rPr kumimoji="1" lang="zh-CN" altLang="en-US" dirty="0" smtClean="0"/>
              <a:t>通道（在</a:t>
            </a:r>
            <a:r>
              <a:rPr kumimoji="1" lang="en-US" altLang="zh-CN" dirty="0" smtClean="0"/>
              <a:t>LAB</a:t>
            </a:r>
            <a:r>
              <a:rPr kumimoji="1" lang="zh-CN" altLang="en-US" dirty="0" smtClean="0"/>
              <a:t>通道和</a:t>
            </a:r>
            <a:r>
              <a:rPr kumimoji="1" lang="en-US" altLang="zh-CN" dirty="0" smtClean="0"/>
              <a:t>HSV</a:t>
            </a:r>
            <a:r>
              <a:rPr kumimoji="1" lang="zh-CN" altLang="en-US" dirty="0" smtClean="0"/>
              <a:t>通道上效果不明显）</a:t>
            </a:r>
          </a:p>
          <a:p>
            <a:r>
              <a:rPr kumimoji="1" lang="zh-CN" altLang="en-US" dirty="0" smtClean="0"/>
              <a:t>原文中参数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=0</a:t>
            </a:r>
            <a:r>
              <a:rPr kumimoji="1" lang="zh-CN" altLang="en-US" dirty="0" smtClean="0"/>
              <a:t> 时无法进行梯度下降。</a:t>
            </a:r>
          </a:p>
          <a:p>
            <a:r>
              <a:rPr kumimoji="1" lang="zh-CN" altLang="en-US" dirty="0" smtClean="0"/>
              <a:t>在原点</a:t>
            </a:r>
            <a:r>
              <a:rPr kumimoji="1" lang="en-US" altLang="zh-CN" dirty="0" smtClean="0"/>
              <a:t>b=1,a=0</a:t>
            </a:r>
            <a:r>
              <a:rPr kumimoji="1" lang="zh-CN" altLang="en-US" dirty="0" smtClean="0"/>
              <a:t>处设置了一定的抖动</a:t>
            </a:r>
            <a:endParaRPr kumimoji="1" lang="zh-CN" altLang="en-US" dirty="0"/>
          </a:p>
          <a:p>
            <a:r>
              <a:rPr kumimoji="1" lang="zh-CN" altLang="en-US" dirty="0" smtClean="0"/>
              <a:t>通常仅有像素点上为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的差距，修复后的图和原图仅有可能会有细微的差别，所以进行了参数的调整。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03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实验效果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372601" y="1599992"/>
            <a:ext cx="9234862" cy="2752616"/>
            <a:chOff x="372601" y="1599992"/>
            <a:chExt cx="9234862" cy="27526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992" y="1612237"/>
              <a:ext cx="2859283" cy="214557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274" y="1599992"/>
              <a:ext cx="2892294" cy="217034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01" y="1612237"/>
              <a:ext cx="2870392" cy="215390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490597" y="3983276"/>
              <a:ext cx="811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原图                                阴影去除                               修复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11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201808" y="1630131"/>
            <a:ext cx="10519934" cy="3009718"/>
            <a:chOff x="201808" y="1630131"/>
            <a:chExt cx="10519934" cy="300971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194" y="1630131"/>
              <a:ext cx="3337490" cy="297668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314" y="1674819"/>
              <a:ext cx="3324428" cy="296503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08" y="1630131"/>
              <a:ext cx="3330532" cy="297047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2279736" y="4772415"/>
            <a:ext cx="811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原图                                阴影去除                               修复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40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62732" y="1498601"/>
            <a:ext cx="9232205" cy="2528330"/>
            <a:chOff x="362732" y="1498601"/>
            <a:chExt cx="9232205" cy="252833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788" y="1498601"/>
              <a:ext cx="2804316" cy="190676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760" y="1498601"/>
              <a:ext cx="2643516" cy="179743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32" y="1498601"/>
              <a:ext cx="2643516" cy="179743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478071" y="3657599"/>
              <a:ext cx="811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原图                                阴影去除                               修复</a:t>
              </a:r>
              <a:endParaRPr kumimoji="1" lang="zh-CN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512278" y="4796135"/>
            <a:ext cx="6048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好像写了假代码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……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741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谢谢大家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87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阴影去除修复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光照</a:t>
            </a:r>
            <a:r>
              <a:rPr lang="zh-CN" altLang="en-US" dirty="0"/>
              <a:t>、纹理</a:t>
            </a:r>
            <a:r>
              <a:rPr lang="zh-CN" altLang="en-US" dirty="0" smtClean="0"/>
              <a:t>、</a:t>
            </a:r>
            <a:r>
              <a:rPr lang="zh-CN" altLang="en-US" dirty="0" smtClean="0"/>
              <a:t>颜色</a:t>
            </a:r>
            <a:r>
              <a:rPr lang="zh-CN" altLang="en-US" dirty="0" smtClean="0"/>
              <a:t>不</a:t>
            </a:r>
            <a:r>
              <a:rPr lang="zh-CN" altLang="en-US" dirty="0" smtClean="0"/>
              <a:t>一致</a:t>
            </a:r>
            <a:r>
              <a:rPr lang="zh-CN" altLang="en-US" dirty="0" smtClean="0"/>
              <a:t>等问题，</a:t>
            </a:r>
            <a:r>
              <a:rPr lang="zh-CN" altLang="en-US" dirty="0" smtClean="0"/>
              <a:t>人工痕迹明显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图像融合</a:t>
            </a:r>
          </a:p>
          <a:p>
            <a:r>
              <a:rPr lang="zh-CN" altLang="en-US" dirty="0" smtClean="0"/>
              <a:t>基贝叶斯的方法修正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/>
              <a:t>S. </a:t>
            </a:r>
            <a:r>
              <a:rPr lang="en-US" altLang="zh-CN" dirty="0" err="1"/>
              <a:t>Darabi</a:t>
            </a:r>
            <a:r>
              <a:rPr lang="en-US" altLang="zh-CN" dirty="0"/>
              <a:t>, E. </a:t>
            </a:r>
            <a:r>
              <a:rPr lang="en-US" altLang="zh-CN" dirty="0" err="1"/>
              <a:t>Shechtman</a:t>
            </a:r>
            <a:r>
              <a:rPr lang="en-US" altLang="zh-CN" dirty="0"/>
              <a:t>, C. Barnes, D. B. Goldman, and P. Sen. Image melding: </a:t>
            </a: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inconsistent </a:t>
            </a:r>
            <a:r>
              <a:rPr lang="en-US" altLang="zh-CN" dirty="0"/>
              <a:t>images using patch-based synthesis. ACM Trans. Graph., 31(4):82–1, 2012.</a:t>
            </a:r>
            <a:endParaRPr lang="zh-CN" altLang="en-US" dirty="0" smtClean="0"/>
          </a:p>
          <a:p>
            <a:r>
              <a:rPr lang="en-US" altLang="zh-CN" dirty="0"/>
              <a:t>S. H. Khan, M. </a:t>
            </a:r>
            <a:r>
              <a:rPr lang="en-US" altLang="zh-CN" dirty="0" err="1"/>
              <a:t>Bennamoun</a:t>
            </a:r>
            <a:r>
              <a:rPr lang="en-US" altLang="zh-CN" dirty="0"/>
              <a:t>, F. </a:t>
            </a:r>
            <a:r>
              <a:rPr lang="en-US" altLang="zh-CN" dirty="0" err="1"/>
              <a:t>Sohel</a:t>
            </a:r>
            <a:r>
              <a:rPr lang="en-US" altLang="zh-CN" dirty="0"/>
              <a:t>, and R. </a:t>
            </a:r>
            <a:r>
              <a:rPr lang="en-US" altLang="zh-CN" dirty="0" err="1"/>
              <a:t>Togneri</a:t>
            </a:r>
            <a:r>
              <a:rPr lang="en-US" altLang="zh-CN" dirty="0"/>
              <a:t>. Automatic shadow detection and </a:t>
            </a:r>
            <a:r>
              <a:rPr lang="en-US" altLang="zh-CN" dirty="0" smtClean="0"/>
              <a:t>removal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 </a:t>
            </a:r>
            <a:r>
              <a:rPr lang="en-US" altLang="zh-CN" dirty="0"/>
              <a:t>a single image. IEEE transactions on pattern analysis and machine intelligence, 38(3):</a:t>
            </a:r>
            <a:r>
              <a:rPr lang="en-US" altLang="zh-CN" dirty="0" smtClean="0"/>
              <a:t>431–446,</a:t>
            </a:r>
            <a:r>
              <a:rPr lang="zh-CN" altLang="en-US" dirty="0" smtClean="0"/>
              <a:t> </a:t>
            </a:r>
            <a:r>
              <a:rPr lang="hr-HR" altLang="zh-CN" dirty="0" smtClean="0"/>
              <a:t>2016</a:t>
            </a:r>
            <a:r>
              <a:rPr lang="hr-HR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56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图像融合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优化能量函数</a:t>
            </a:r>
          </a:p>
          <a:p>
            <a:endParaRPr kumimoji="1" lang="zh-CN" altLang="en-US" dirty="0" smtClean="0"/>
          </a:p>
          <a:p>
            <a:r>
              <a:rPr lang="en-US" altLang="zh-CN" dirty="0" smtClean="0"/>
              <a:t>Q </a:t>
            </a:r>
            <a:r>
              <a:rPr lang="en-US" altLang="zh-CN" dirty="0"/>
              <a:t>= N(q) 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 w</a:t>
            </a:r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/>
              <a:t>w </a:t>
            </a:r>
            <a:r>
              <a:rPr lang="zh-CN" altLang="en-US" dirty="0" smtClean="0"/>
              <a:t>块</a:t>
            </a:r>
            <a:endParaRPr lang="zh-CN" altLang="en-US" dirty="0"/>
          </a:p>
          <a:p>
            <a:r>
              <a:rPr lang="en-US" altLang="zh-CN" dirty="0" smtClean="0"/>
              <a:t> </a:t>
            </a:r>
            <a:r>
              <a:rPr lang="en-US" altLang="zh-CN" dirty="0"/>
              <a:t>q </a:t>
            </a:r>
            <a:r>
              <a:rPr lang="zh-CN" altLang="en-US" dirty="0" smtClean="0"/>
              <a:t>是左上角</a:t>
            </a:r>
            <a:r>
              <a:rPr lang="en-US" altLang="zh-CN" dirty="0" smtClean="0"/>
              <a:t>, </a:t>
            </a:r>
            <a:endParaRPr lang="zh-CN" altLang="en-US" dirty="0" smtClean="0"/>
          </a:p>
          <a:p>
            <a:r>
              <a:rPr lang="en-US" altLang="zh-CN" dirty="0" smtClean="0"/>
              <a:t>P </a:t>
            </a:r>
            <a:r>
              <a:rPr lang="en-US" altLang="zh-CN" dirty="0"/>
              <a:t>= f(N(p)) </a:t>
            </a:r>
            <a:r>
              <a:rPr lang="zh-CN" altLang="en-US" dirty="0" smtClean="0"/>
              <a:t>是一个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Q</a:t>
            </a:r>
            <a:r>
              <a:rPr lang="zh-CN" altLang="en-US" dirty="0" smtClean="0"/>
              <a:t>进行的一个几何学和形态学上的变换。</a:t>
            </a:r>
            <a:r>
              <a:rPr lang="en-US" altLang="zh-CN" dirty="0" smtClean="0"/>
              <a:t>w x</a:t>
            </a:r>
            <a:r>
              <a:rPr lang="zh-CN" altLang="en-US" dirty="0" smtClean="0"/>
              <a:t> </a:t>
            </a:r>
            <a:r>
              <a:rPr lang="en-US" altLang="zh-CN" dirty="0" smtClean="0"/>
              <a:t>w </a:t>
            </a:r>
            <a:r>
              <a:rPr lang="zh-CN" altLang="en-US" dirty="0" smtClean="0"/>
              <a:t>的块</a:t>
            </a:r>
            <a:r>
              <a:rPr lang="en-US" altLang="zh-CN" dirty="0" smtClean="0"/>
              <a:t>.</a:t>
            </a:r>
            <a:r>
              <a:rPr lang="zh-CN" altLang="en-US" dirty="0" smtClean="0"/>
              <a:t>根据先验信息和具体任务图像来取，在阴影检测的任务里面取阴影去除以后的图片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68" y="2371062"/>
            <a:ext cx="5156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需要的输入：</a:t>
            </a:r>
          </a:p>
          <a:p>
            <a:r>
              <a:rPr kumimoji="1" lang="zh-CN" altLang="en-US" dirty="0" smtClean="0"/>
              <a:t>原图</a:t>
            </a:r>
            <a:r>
              <a:rPr kumimoji="1" lang="en-US" altLang="zh-CN" dirty="0" smtClean="0"/>
              <a:t>I,</a:t>
            </a:r>
            <a:r>
              <a:rPr kumimoji="1" lang="zh-CN" altLang="en-US" dirty="0" smtClean="0"/>
              <a:t>阴影去除以后的图</a:t>
            </a:r>
            <a:r>
              <a:rPr kumimoji="1" lang="en-US" altLang="zh-CN" dirty="0" err="1" smtClean="0"/>
              <a:t>I</a:t>
            </a:r>
            <a:r>
              <a:rPr kumimoji="1" lang="en-US" altLang="zh-CN" baseline="-25000" dirty="0" err="1" smtClean="0"/>
              <a:t>r</a:t>
            </a:r>
            <a:r>
              <a:rPr kumimoji="1" lang="zh-CN" altLang="en-US" dirty="0" smtClean="0"/>
              <a:t>，阴影的</a:t>
            </a:r>
            <a:r>
              <a:rPr kumimoji="1" lang="en-US" altLang="zh-CN" dirty="0" err="1" smtClean="0"/>
              <a:t>mask</a:t>
            </a:r>
            <a:r>
              <a:rPr kumimoji="1" lang="en-US" altLang="zh-CN" baseline="-25000" dirty="0" err="1" smtClean="0"/>
              <a:t>r</a:t>
            </a:r>
            <a:r>
              <a:rPr kumimoji="1" lang="zh-CN" altLang="en-US" dirty="0" smtClean="0"/>
              <a:t>，用于原图的融合</a:t>
            </a:r>
            <a:r>
              <a:rPr kumimoji="1" lang="en-US" altLang="zh-CN" dirty="0" smtClean="0"/>
              <a:t>mask</a:t>
            </a:r>
            <a:endParaRPr kumimoji="1" lang="zh-CN" altLang="en-US" baseline="-25000" dirty="0" smtClean="0"/>
          </a:p>
          <a:p>
            <a:endParaRPr kumimoji="1" lang="zh-CN" altLang="en-US" dirty="0"/>
          </a:p>
          <a:p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的获取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1-mask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边缘一圈黑色</a:t>
            </a:r>
          </a:p>
          <a:p>
            <a:endParaRPr kumimoji="1" lang="zh-CN" altLang="en-US" dirty="0"/>
          </a:p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mask</a:t>
            </a:r>
            <a:r>
              <a:rPr kumimoji="1" lang="en-US" altLang="zh-CN" baseline="-25000" dirty="0" err="1" smtClean="0"/>
              <a:t>r</a:t>
            </a:r>
            <a:r>
              <a:rPr kumimoji="1" lang="zh-CN" altLang="en-US" baseline="-25000" dirty="0"/>
              <a:t> 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都进行膨胀操作改善边缘的融合情况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24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2" y="1636388"/>
            <a:ext cx="11252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1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1" y="782442"/>
            <a:ext cx="1905000" cy="1435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81" y="2668914"/>
            <a:ext cx="1905000" cy="1244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81" y="4364886"/>
            <a:ext cx="190500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152" y="782442"/>
            <a:ext cx="1905000" cy="143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152" y="2668914"/>
            <a:ext cx="1905000" cy="1244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152" y="4364886"/>
            <a:ext cx="1905000" cy="1435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9089" y="782442"/>
            <a:ext cx="2223984" cy="16727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332" y="713489"/>
            <a:ext cx="2344275" cy="17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aseline="30000" dirty="0" smtClean="0"/>
              <a:t>阴影生成模型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56" y="1842718"/>
            <a:ext cx="8596312" cy="99394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12" y="3398903"/>
            <a:ext cx="5918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全影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92" y="1555750"/>
            <a:ext cx="8115300" cy="74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16" y="2499594"/>
            <a:ext cx="441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92" y="3251200"/>
            <a:ext cx="8890000" cy="204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18" y="5437906"/>
            <a:ext cx="4152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9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半影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587500"/>
            <a:ext cx="7975600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38" y="2647950"/>
            <a:ext cx="5334000" cy="520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3543300"/>
            <a:ext cx="8496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65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341</TotalTime>
  <Words>348</Words>
  <Application>Microsoft Macintosh PowerPoint</Application>
  <PresentationFormat>宽屏</PresentationFormat>
  <Paragraphs>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Trebuchet MS</vt:lpstr>
      <vt:lpstr>Wingdings 3</vt:lpstr>
      <vt:lpstr>方正姚体</vt:lpstr>
      <vt:lpstr>华文新魏</vt:lpstr>
      <vt:lpstr>Arial</vt:lpstr>
      <vt:lpstr>平面</vt:lpstr>
      <vt:lpstr>基于图像融合及贝叶斯的图像阴影去除与修正算法研究</vt:lpstr>
      <vt:lpstr>阴影去除修复</vt:lpstr>
      <vt:lpstr>图像融合</vt:lpstr>
      <vt:lpstr>PowerPoint 演示文稿</vt:lpstr>
      <vt:lpstr>PowerPoint 演示文稿</vt:lpstr>
      <vt:lpstr>PowerPoint 演示文稿</vt:lpstr>
      <vt:lpstr>阴影生成模型</vt:lpstr>
      <vt:lpstr>全影</vt:lpstr>
      <vt:lpstr>半影</vt:lpstr>
      <vt:lpstr>参数估计模型</vt:lpstr>
      <vt:lpstr>PowerPoint 演示文稿</vt:lpstr>
      <vt:lpstr>PowerPoint 演示文稿</vt:lpstr>
      <vt:lpstr>参数估计求解</vt:lpstr>
      <vt:lpstr>实验参数</vt:lpstr>
      <vt:lpstr>实验效果</vt:lpstr>
      <vt:lpstr>PowerPoint 演示文稿</vt:lpstr>
      <vt:lpstr>PowerPoint 演示文稿</vt:lpstr>
      <vt:lpstr>谢谢大家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基于图像融合及贝叶斯的图像阴影去除与修正算法研究</dc:title>
  <dc:creator>hsjmdmg@126.com</dc:creator>
  <cp:lastModifiedBy>hsjmdmg@126.com</cp:lastModifiedBy>
  <cp:revision>26</cp:revision>
  <dcterms:created xsi:type="dcterms:W3CDTF">2017-05-23T07:25:31Z</dcterms:created>
  <dcterms:modified xsi:type="dcterms:W3CDTF">2017-05-24T01:54:27Z</dcterms:modified>
</cp:coreProperties>
</file>